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70" r:id="rId2"/>
  </p:sldIdLst>
  <p:sldSz cx="9144000" cy="6858000" type="screen4x3"/>
  <p:notesSz cx="6805613" cy="99393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D6A300"/>
    <a:srgbClr val="E60000"/>
    <a:srgbClr val="B035BD"/>
    <a:srgbClr val="990099"/>
    <a:srgbClr val="66FF33"/>
    <a:srgbClr val="FF33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4" autoAdjust="0"/>
  </p:normalViewPr>
  <p:slideViewPr>
    <p:cSldViewPr>
      <p:cViewPr>
        <p:scale>
          <a:sx n="100" d="100"/>
          <a:sy n="100" d="100"/>
        </p:scale>
        <p:origin x="-2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EA24E-6897-4F81-A652-2BC0D85AAA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39BF6-FC2A-4432-A8E0-E6669C7688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B9D38-316B-4051-B583-76A84242E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E6574-D4A8-46E4-95D1-4B168988A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C54B1-08A9-4E46-97C7-69AC3C1C4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3328-4987-46E0-A33C-FA80A64B4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8B1F6-1AD4-468E-B88B-081467F9CE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FDEC2-CFCD-4AAF-81DA-8ECE70BEA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BABBD-F6E5-46A3-B9AA-98E949B59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E4623-60EE-4C4D-A9AE-C400688E4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B4DE9-7847-4300-A6AE-EFFA94E0B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84680-9678-4AB7-96E9-962BF9F41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A1E4A691-039E-4459-9CA7-ED26F49E1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5126"/>
            <a:ext cx="8483899" cy="57781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9712" y="275581"/>
            <a:ext cx="4842801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Транспортная схема Соровского месторождения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92080" y="2657817"/>
            <a:ext cx="18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F0000"/>
                </a:solidFill>
              </a:rPr>
              <a:t>Местонахождение лома</a:t>
            </a:r>
            <a:endParaRPr lang="ru-RU" sz="1000" b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6822513" y="2904038"/>
            <a:ext cx="413783" cy="16492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1222</TotalTime>
  <Words>6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Оформление по умолчанию</vt:lpstr>
      <vt:lpstr>Презентация PowerPoint</vt:lpstr>
    </vt:vector>
  </TitlesOfParts>
  <Company>TNK-BP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Full Name</dc:creator>
  <cp:lastModifiedBy>Гуменникова Ирина Дамировна</cp:lastModifiedBy>
  <cp:revision>81</cp:revision>
  <cp:lastPrinted>2017-12-06T04:13:17Z</cp:lastPrinted>
  <dcterms:created xsi:type="dcterms:W3CDTF">2008-01-17T05:45:36Z</dcterms:created>
  <dcterms:modified xsi:type="dcterms:W3CDTF">2018-01-24T09:46:03Z</dcterms:modified>
</cp:coreProperties>
</file>