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436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076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272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590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935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308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596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303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89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878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56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A4C4D-59AC-4B93-A4F7-7EC7B29F6199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6B6BB-114E-4887-ACEB-C960EA3CB3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53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3"/>
            <a:ext cx="7772400" cy="648071"/>
          </a:xfrm>
        </p:spPr>
        <p:txBody>
          <a:bodyPr>
            <a:normAutofit/>
          </a:bodyPr>
          <a:lstStyle/>
          <a:p>
            <a:r>
              <a:rPr lang="ru-RU" sz="1100" dirty="0" smtClean="0"/>
              <a:t>Автомобиль TOYOTA COROLLA</a:t>
            </a:r>
            <a:br>
              <a:rPr lang="ru-RU" sz="1100" dirty="0" smtClean="0"/>
            </a:br>
            <a:r>
              <a:rPr lang="ru-RU" sz="1100" dirty="0" smtClean="0"/>
              <a:t>г/н С893ХН163, инв. № О10105540, ПТС 78 УТ 659630, VIN NMTBB9JE40R017848,</a:t>
            </a:r>
            <a:br>
              <a:rPr lang="ru-RU" sz="1100" dirty="0" smtClean="0"/>
            </a:br>
            <a:r>
              <a:rPr lang="ru-RU" sz="1100" dirty="0" smtClean="0"/>
              <a:t>номер двигателя 1ZR U707857, год выпуска 2013</a:t>
            </a:r>
            <a:endParaRPr lang="ru-RU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7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340768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13" y="3789040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89040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9083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Автомобиль </a:t>
            </a:r>
            <a:r>
              <a:rPr lang="en-US" sz="1200" dirty="0" smtClean="0"/>
              <a:t>TOYOTA COROLLA</a:t>
            </a:r>
            <a:br>
              <a:rPr lang="en-US" sz="1200" dirty="0" smtClean="0"/>
            </a:br>
            <a:r>
              <a:rPr lang="ru-RU" sz="1200" dirty="0" smtClean="0"/>
              <a:t>г/н С926ХН163, инв.№О10105542, ПТС 78 УТ 657121, </a:t>
            </a:r>
            <a:r>
              <a:rPr lang="en-US" sz="1200" dirty="0" smtClean="0"/>
              <a:t>VIN NMTBB9JE30R016786, </a:t>
            </a:r>
            <a:r>
              <a:rPr lang="ru-RU" sz="1200" dirty="0" smtClean="0"/>
              <a:t>номер</a:t>
            </a:r>
            <a:br>
              <a:rPr lang="ru-RU" sz="1200" dirty="0" smtClean="0"/>
            </a:br>
            <a:r>
              <a:rPr lang="ru-RU" sz="1200" dirty="0" smtClean="0"/>
              <a:t>двигателя 1</a:t>
            </a:r>
            <a:r>
              <a:rPr lang="en-US" sz="1200" dirty="0" smtClean="0"/>
              <a:t>ZR U704730, </a:t>
            </a:r>
            <a:r>
              <a:rPr lang="ru-RU" sz="1200" dirty="0" smtClean="0"/>
              <a:t>год выпуска 2013</a:t>
            </a:r>
            <a:endParaRPr lang="ru-RU" sz="1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84784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77072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05064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875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Автомобиль </a:t>
            </a:r>
            <a:r>
              <a:rPr lang="en-US" sz="1200" dirty="0" smtClean="0"/>
              <a:t>TOYOTA COROLLA</a:t>
            </a:r>
            <a:br>
              <a:rPr lang="en-US" sz="1200" dirty="0" smtClean="0"/>
            </a:br>
            <a:r>
              <a:rPr lang="ru-RU" sz="1200" dirty="0" smtClean="0"/>
              <a:t>г/н С901ХН163, инв.№О10105541, ПТС 78 УТ 659621, </a:t>
            </a:r>
            <a:r>
              <a:rPr lang="en-US" sz="1200" dirty="0" smtClean="0"/>
              <a:t>VIN NMTBB9JE90R017795, </a:t>
            </a:r>
            <a:r>
              <a:rPr lang="ru-RU" sz="1200" dirty="0" smtClean="0"/>
              <a:t>номер</a:t>
            </a:r>
            <a:br>
              <a:rPr lang="ru-RU" sz="1200" dirty="0" smtClean="0"/>
            </a:br>
            <a:r>
              <a:rPr lang="ru-RU" sz="1200" dirty="0" smtClean="0"/>
              <a:t>двигателя 1</a:t>
            </a:r>
            <a:r>
              <a:rPr lang="en-US" sz="1200" dirty="0" smtClean="0"/>
              <a:t>ZR U707344, </a:t>
            </a:r>
            <a:r>
              <a:rPr lang="ru-RU" sz="1200" dirty="0" smtClean="0"/>
              <a:t>год выпуска 2013:</a:t>
            </a:r>
            <a:endParaRPr lang="ru-RU" sz="1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3115072" cy="23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89040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441" y="3789039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46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b="1" dirty="0"/>
              <a:t>Автомобиль </a:t>
            </a:r>
            <a:r>
              <a:rPr lang="en-US" sz="1200" b="1" dirty="0"/>
              <a:t>TOYOTA COROLLA</a:t>
            </a:r>
            <a:br>
              <a:rPr lang="en-US" sz="1200" b="1" dirty="0"/>
            </a:br>
            <a:r>
              <a:rPr lang="ru-RU" sz="1200" dirty="0"/>
              <a:t>г/н С282ХA163, инв.№65418 ПТС 78 УТ 186239, VIN JTNBV58E70J204078, номер двигателя</a:t>
            </a:r>
            <a:br>
              <a:rPr lang="ru-RU" sz="1200" dirty="0"/>
            </a:br>
            <a:r>
              <a:rPr lang="ru-RU" sz="1200" dirty="0"/>
              <a:t>1ZR 1120040, год выпуска 2012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68760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89039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465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b="1" dirty="0"/>
              <a:t>Автомобиль </a:t>
            </a:r>
            <a:r>
              <a:rPr lang="en-US" sz="1200" b="1" dirty="0"/>
              <a:t>TOYOTA CAMRY</a:t>
            </a:r>
            <a:br>
              <a:rPr lang="en-US" sz="1200" b="1" dirty="0"/>
            </a:br>
            <a:r>
              <a:rPr lang="ru-RU" sz="1200" dirty="0"/>
              <a:t>г/н С278ХA163, инв.№65417, ПТС 78 НО 656284, VIN XW7BF4FK70S019035, номер</a:t>
            </a:r>
            <a:br>
              <a:rPr lang="ru-RU" sz="1200" dirty="0"/>
            </a:br>
            <a:r>
              <a:rPr lang="ru-RU" sz="1200" dirty="0"/>
              <a:t>двигателя 2AR E531706, год выпуска 2012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12776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33055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924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Автомобиль TOYOTA CAMRY</a:t>
            </a:r>
            <a:br>
              <a:rPr lang="ru-RU" sz="1200" dirty="0" smtClean="0"/>
            </a:br>
            <a:r>
              <a:rPr lang="ru-RU" sz="1200" dirty="0" smtClean="0"/>
              <a:t>г/н Х 145 ЕК 163, инв.№64838, ПТС 78 НО 655947, VIN XW7BF4FK8OS018864, номер</a:t>
            </a:r>
            <a:br>
              <a:rPr lang="ru-RU" sz="1200" dirty="0" smtClean="0"/>
            </a:br>
            <a:r>
              <a:rPr lang="ru-RU" sz="1200" dirty="0" smtClean="0"/>
              <a:t>двигателя 2AR E532778, год выпуска 2012:</a:t>
            </a:r>
            <a:endParaRPr lang="ru-RU" sz="1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40768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288032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861048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9233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300" b="1" dirty="0"/>
              <a:t>Автомобиль </a:t>
            </a:r>
            <a:r>
              <a:rPr lang="en-US" sz="1300" b="1" dirty="0"/>
              <a:t>Toyota Land Cruiser</a:t>
            </a:r>
            <a:br>
              <a:rPr lang="en-US" sz="1300" b="1" dirty="0"/>
            </a:br>
            <a:r>
              <a:rPr lang="ru-RU" sz="1300" dirty="0"/>
              <a:t>г/н С 887 ХН 163, инв.№67283, ПТС 78 УТ 592271, VIN JTMHX05J604047316, </a:t>
            </a:r>
            <a:r>
              <a:rPr lang="ru-RU" sz="1300" dirty="0" smtClean="0"/>
              <a:t>номер</a:t>
            </a:r>
            <a:br>
              <a:rPr lang="ru-RU" sz="1300" dirty="0" smtClean="0"/>
            </a:br>
            <a:r>
              <a:rPr lang="ru-RU" sz="1300" dirty="0" smtClean="0"/>
              <a:t>двигателя </a:t>
            </a:r>
            <a:r>
              <a:rPr lang="ru-RU" sz="1300" dirty="0"/>
              <a:t>1UR 0357701, год выпуска </a:t>
            </a:r>
            <a:r>
              <a:rPr lang="ru-RU" sz="1300" dirty="0" smtClean="0"/>
              <a:t>2013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58280"/>
            <a:ext cx="2990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1849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22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Автомобиль TOYOTA COROLLA г/н С893ХН163, инв. № О10105540, ПТС 78 УТ 659630, VIN NMTBB9JE40R017848, номер двигателя 1ZR U707857, год выпуска 2013</vt:lpstr>
      <vt:lpstr>Автомобиль TOYOTA COROLLA г/н С926ХН163, инв.№О10105542, ПТС 78 УТ 657121, VIN NMTBB9JE30R016786, номер двигателя 1ZR U704730, год выпуска 2013</vt:lpstr>
      <vt:lpstr>Автомобиль TOYOTA COROLLA г/н С901ХН163, инв.№О10105541, ПТС 78 УТ 659621, VIN NMTBB9JE90R017795, номер двигателя 1ZR U707344, год выпуска 2013:</vt:lpstr>
      <vt:lpstr>Автомобиль TOYOTA COROLLA г/н С282ХA163, инв.№65418 ПТС 78 УТ 186239, VIN JTNBV58E70J204078, номер двигателя 1ZR 1120040, год выпуска 2012</vt:lpstr>
      <vt:lpstr>Автомобиль TOYOTA CAMRY г/н С278ХA163, инв.№65417, ПТС 78 НО 656284, VIN XW7BF4FK70S019035, номер двигателя 2AR E531706, год выпуска 2012</vt:lpstr>
      <vt:lpstr>Автомобиль TOYOTA CAMRY г/н Х 145 ЕК 163, инв.№64838, ПТС 78 НО 655947, VIN XW7BF4FK8OS018864, номер двигателя 2AR E532778, год выпуска 2012:</vt:lpstr>
      <vt:lpstr>Автомобиль Toyota Land Cruiser г/н С 887 ХН 163, инв.№67283, ПТС 78 УТ 592271, VIN JTMHX05J604047316, номер двигателя 1UR 0357701, год выпуска 2013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Автомобиль TOYOTA COROLLA г/н С893ХН163, инв. № О10105540, ПТС 78 УТ 659630, VIN NMTBB9JE40R017848, номер двигателя 1ZR U707857, год выпуска 2013</dc:title>
  <dc:creator>Скачедуб Алексей Анатольевич</dc:creator>
  <cp:lastModifiedBy>Скачедуб Алексей Анатольевич</cp:lastModifiedBy>
  <cp:revision>2</cp:revision>
  <dcterms:created xsi:type="dcterms:W3CDTF">2019-02-04T16:27:37Z</dcterms:created>
  <dcterms:modified xsi:type="dcterms:W3CDTF">2019-02-04T16:39:54Z</dcterms:modified>
</cp:coreProperties>
</file>